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4"/>
  </p:notesMasterIdLst>
  <p:sldIdLst>
    <p:sldId id="256" r:id="rId2"/>
    <p:sldId id="330" r:id="rId3"/>
    <p:sldId id="344" r:id="rId4"/>
    <p:sldId id="345" r:id="rId5"/>
    <p:sldId id="322" r:id="rId6"/>
    <p:sldId id="323" r:id="rId7"/>
    <p:sldId id="346" r:id="rId8"/>
    <p:sldId id="331" r:id="rId9"/>
    <p:sldId id="342" r:id="rId10"/>
    <p:sldId id="343" r:id="rId11"/>
    <p:sldId id="333" r:id="rId12"/>
    <p:sldId id="334" r:id="rId13"/>
    <p:sldId id="347" r:id="rId14"/>
    <p:sldId id="355" r:id="rId15"/>
    <p:sldId id="362" r:id="rId16"/>
    <p:sldId id="363" r:id="rId17"/>
    <p:sldId id="364" r:id="rId18"/>
    <p:sldId id="365" r:id="rId19"/>
    <p:sldId id="366" r:id="rId20"/>
    <p:sldId id="367" r:id="rId21"/>
    <p:sldId id="350" r:id="rId22"/>
    <p:sldId id="351" r:id="rId23"/>
    <p:sldId id="352" r:id="rId24"/>
    <p:sldId id="353" r:id="rId25"/>
    <p:sldId id="354" r:id="rId26"/>
    <p:sldId id="356" r:id="rId27"/>
    <p:sldId id="357" r:id="rId28"/>
    <p:sldId id="358" r:id="rId29"/>
    <p:sldId id="341" r:id="rId30"/>
    <p:sldId id="368" r:id="rId31"/>
    <p:sldId id="369" r:id="rId32"/>
    <p:sldId id="370" r:id="rId33"/>
    <p:sldId id="371" r:id="rId34"/>
    <p:sldId id="376" r:id="rId35"/>
    <p:sldId id="377" r:id="rId36"/>
    <p:sldId id="379" r:id="rId37"/>
    <p:sldId id="380" r:id="rId38"/>
    <p:sldId id="372" r:id="rId39"/>
    <p:sldId id="373" r:id="rId40"/>
    <p:sldId id="374" r:id="rId41"/>
    <p:sldId id="378" r:id="rId42"/>
    <p:sldId id="266" r:id="rId43"/>
  </p:sldIdLst>
  <p:sldSz cx="14041438" cy="9001125"/>
  <p:notesSz cx="6858000" cy="9144000"/>
  <p:defaultTextStyle>
    <a:defPPr>
      <a:defRPr lang="en-US"/>
    </a:defPPr>
    <a:lvl1pPr marL="0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8322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16645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74967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33289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91611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49934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608256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66578" algn="l" defTabSz="131664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660"/>
  </p:normalViewPr>
  <p:slideViewPr>
    <p:cSldViewPr>
      <p:cViewPr varScale="1">
        <p:scale>
          <a:sx n="61" d="100"/>
          <a:sy n="61" d="100"/>
        </p:scale>
        <p:origin x="-780" y="-96"/>
      </p:cViewPr>
      <p:guideLst>
        <p:guide orient="horz" pos="2835"/>
        <p:guide pos="44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DAA4B-48F3-429F-A3A8-408CCD704F7B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685800"/>
            <a:ext cx="5346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A75F-AB24-4446-9519-E9D1B3D5F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7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8322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16645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74967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33289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91611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49934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608256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66578" algn="l" defTabSz="13166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121693"/>
            <a:ext cx="14052324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1664" tIns="65832" rIns="131664" bIns="6583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053108" y="2300290"/>
            <a:ext cx="11935222" cy="24015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9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53108" y="4740234"/>
            <a:ext cx="11935222" cy="1574612"/>
          </a:xfrm>
        </p:spPr>
        <p:txBody>
          <a:bodyPr lIns="65832" rIns="65832"/>
          <a:lstStyle>
            <a:lvl1pPr marL="0" marR="92165" indent="0" algn="r">
              <a:buNone/>
              <a:defRPr>
                <a:solidFill>
                  <a:schemeClr val="tx2"/>
                </a:solidFill>
              </a:defRPr>
            </a:lvl1pPr>
            <a:lvl2pPr marL="658322" indent="0" algn="ctr">
              <a:buNone/>
            </a:lvl2pPr>
            <a:lvl3pPr marL="1316645" indent="0" algn="ctr">
              <a:buNone/>
            </a:lvl3pPr>
            <a:lvl4pPr marL="1974967" indent="0" algn="ctr">
              <a:buNone/>
            </a:lvl4pPr>
            <a:lvl5pPr marL="2633289" indent="0" algn="ctr">
              <a:buNone/>
            </a:lvl5pPr>
            <a:lvl6pPr marL="3291611" indent="0" algn="ctr">
              <a:buNone/>
            </a:lvl6pPr>
            <a:lvl7pPr marL="3949934" indent="0" algn="ctr">
              <a:buNone/>
            </a:lvl7pPr>
            <a:lvl8pPr marL="4608256" indent="0" algn="ctr">
              <a:buNone/>
            </a:lvl8pPr>
            <a:lvl9pPr marL="5266578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780" y="6500812"/>
            <a:ext cx="14047219" cy="250961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2072" y="1944245"/>
            <a:ext cx="12637294" cy="575671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09600" y="360466"/>
            <a:ext cx="2729466" cy="73404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2072" y="360466"/>
            <a:ext cx="9711995" cy="734049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274" y="1390872"/>
            <a:ext cx="11935222" cy="24003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9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3680" y="3847872"/>
            <a:ext cx="7020719" cy="1909541"/>
          </a:xfrm>
        </p:spPr>
        <p:txBody>
          <a:bodyPr lIns="131664" rIns="131664" anchor="t"/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584451" y="3944682"/>
            <a:ext cx="280829" cy="300038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1664" tIns="65832" rIns="131664" bIns="65832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5298192" y="3944682"/>
            <a:ext cx="280829" cy="300038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1664" tIns="65832" rIns="131664" bIns="65832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2072" y="1944244"/>
            <a:ext cx="6201635" cy="5940326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7731" y="1944244"/>
            <a:ext cx="6201635" cy="5940326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072" y="358378"/>
            <a:ext cx="12637294" cy="1500188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2072" y="7100888"/>
            <a:ext cx="6204074" cy="1000125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3329" anchor="ctr"/>
          <a:lstStyle>
            <a:lvl1pPr marL="0" indent="0">
              <a:buNone/>
              <a:defRPr sz="3500" b="0">
                <a:solidFill>
                  <a:schemeClr val="bg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132858" y="7100888"/>
            <a:ext cx="6206511" cy="1000125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63329" anchor="ctr"/>
          <a:lstStyle>
            <a:lvl1pPr marL="0" indent="0">
              <a:buNone/>
              <a:defRPr sz="3500" b="0">
                <a:solidFill>
                  <a:schemeClr val="bg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02072" y="1895637"/>
            <a:ext cx="6204074" cy="51735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32856" y="1895637"/>
            <a:ext cx="6206511" cy="5173564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5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144" y="6400800"/>
            <a:ext cx="11488943" cy="600075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6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6695" y="7028571"/>
            <a:ext cx="6103345" cy="1200150"/>
          </a:xfrm>
        </p:spPr>
        <p:txBody>
          <a:bodyPr/>
          <a:lstStyle>
            <a:lvl1pPr marL="0" indent="0" algn="r">
              <a:buNone/>
              <a:defRPr sz="23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04144" y="360045"/>
            <a:ext cx="11485896" cy="600075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5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29965" y="8410427"/>
            <a:ext cx="2948702" cy="480060"/>
          </a:xfrm>
        </p:spPr>
        <p:txBody>
          <a:bodyPr/>
          <a:lstStyle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52465" y="7144465"/>
            <a:ext cx="10999126" cy="850805"/>
          </a:xfrm>
          <a:noFill/>
        </p:spPr>
        <p:txBody>
          <a:bodyPr lIns="131664" tIns="0" rIns="131664" anchor="t"/>
          <a:lstStyle>
            <a:lvl1pPr marL="0" marR="26333" indent="0" algn="r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1036" y="249333"/>
            <a:ext cx="13339366" cy="57607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25997" y="8410427"/>
            <a:ext cx="3609683" cy="4792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036" y="6385473"/>
            <a:ext cx="12400555" cy="738507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66679" y="7802729"/>
            <a:ext cx="7586774" cy="120891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1664" tIns="65832" rIns="131664" bIns="65832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45863" y="7794952"/>
            <a:ext cx="5667021" cy="122515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1664" tIns="65832" rIns="131664" bIns="6583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9278" y="7601020"/>
            <a:ext cx="5224560" cy="1418639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1664" tIns="65832" rIns="131664" bIns="65832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4184" y="7596407"/>
            <a:ext cx="5229467" cy="142325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3304527" y="6547327"/>
            <a:ext cx="280829" cy="300038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1664" tIns="65832" rIns="131664" bIns="65832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3018268" y="6547327"/>
            <a:ext cx="280829" cy="300038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1664" tIns="65832" rIns="131664" bIns="65832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66679" y="7802729"/>
            <a:ext cx="7586774" cy="120891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1664" tIns="65832" rIns="131664" bIns="6583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45863" y="7794952"/>
            <a:ext cx="5667021" cy="122515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1664" tIns="65832" rIns="131664" bIns="6583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9278" y="7601020"/>
            <a:ext cx="5224560" cy="1418639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31664" tIns="65832" rIns="131664" bIns="65832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4184" y="7596407"/>
            <a:ext cx="5229467" cy="142325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02072" y="360462"/>
            <a:ext cx="12637294" cy="1500188"/>
          </a:xfrm>
          <a:prstGeom prst="rect">
            <a:avLst/>
          </a:prstGeom>
        </p:spPr>
        <p:txBody>
          <a:bodyPr vert="horz" lIns="131664" tIns="65832" rIns="131664" bIns="65832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02072" y="1944244"/>
            <a:ext cx="12637294" cy="5940326"/>
          </a:xfrm>
          <a:prstGeom prst="rect">
            <a:avLst/>
          </a:prstGeom>
        </p:spPr>
        <p:txBody>
          <a:bodyPr vert="horz" lIns="131664" tIns="65832" rIns="131664" bIns="65832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0329965" y="8410427"/>
            <a:ext cx="2948702" cy="480060"/>
          </a:xfrm>
          <a:prstGeom prst="rect">
            <a:avLst/>
          </a:prstGeom>
        </p:spPr>
        <p:txBody>
          <a:bodyPr vert="horz" lIns="131664" tIns="65832" rIns="131664" bIns="65832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fld id="{115E2AD0-837E-41FE-94C5-4D31B5324ED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725997" y="8410427"/>
            <a:ext cx="3609683" cy="479227"/>
          </a:xfrm>
          <a:prstGeom prst="rect">
            <a:avLst/>
          </a:prstGeom>
        </p:spPr>
        <p:txBody>
          <a:bodyPr vert="horz" lIns="131664" tIns="65832" rIns="131664" bIns="65832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3278667" y="8410427"/>
            <a:ext cx="561658" cy="479227"/>
          </a:xfrm>
          <a:prstGeom prst="rect">
            <a:avLst/>
          </a:prstGeom>
        </p:spPr>
        <p:txBody>
          <a:bodyPr vert="horz" lIns="131664" tIns="65832" rIns="131664" bIns="65832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fld id="{A942D101-8610-4FEA-A633-558E8F10C6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26658" indent="-368660" algn="l" rtl="0" eaLnBrk="1" latinLnBrk="0" hangingPunct="1">
        <a:spcBef>
          <a:spcPts val="57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895318" indent="-329161" algn="l" rtl="0" eaLnBrk="1" latinLnBrk="0" hangingPunct="1">
        <a:spcBef>
          <a:spcPts val="467"/>
        </a:spcBef>
        <a:buClr>
          <a:schemeClr val="accent1"/>
        </a:buClr>
        <a:buFont typeface="Verdana"/>
        <a:buChar char="◦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37646" indent="-329161" algn="l" rtl="0" eaLnBrk="1" latinLnBrk="0" hangingPunct="1">
        <a:spcBef>
          <a:spcPts val="504"/>
        </a:spcBef>
        <a:buClr>
          <a:schemeClr val="accent2"/>
        </a:buClr>
        <a:buSzPct val="100000"/>
        <a:buFont typeface="Wingdings 2"/>
        <a:buChar char="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06" indent="-329161" algn="l" rtl="0" eaLnBrk="1" latinLnBrk="0" hangingPunct="1">
        <a:spcBef>
          <a:spcPts val="504"/>
        </a:spcBef>
        <a:buClr>
          <a:schemeClr val="accent2"/>
        </a:buClr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974967" indent="-329161" algn="l" rtl="0" eaLnBrk="1" latinLnBrk="0" hangingPunct="1">
        <a:spcBef>
          <a:spcPts val="504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304128" indent="-329161" algn="l" rtl="0" eaLnBrk="1" latinLnBrk="0" hangingPunct="1">
        <a:spcBef>
          <a:spcPts val="504"/>
        </a:spcBef>
        <a:buClr>
          <a:schemeClr val="accent3"/>
        </a:buClr>
        <a:buFont typeface="Wingdings 2"/>
        <a:buChar char="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633289" indent="-329161" algn="l" rtl="0" eaLnBrk="1" latinLnBrk="0" hangingPunct="1">
        <a:spcBef>
          <a:spcPts val="504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962450" indent="-329161" algn="l" rtl="0" eaLnBrk="1" latinLnBrk="0" hangingPunct="1">
        <a:spcBef>
          <a:spcPts val="504"/>
        </a:spcBef>
        <a:buClr>
          <a:schemeClr val="accent3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611" indent="-329161" algn="l" rtl="0" eaLnBrk="1" latinLnBrk="0" hangingPunct="1">
        <a:spcBef>
          <a:spcPts val="504"/>
        </a:spcBef>
        <a:buClr>
          <a:schemeClr val="accent3"/>
        </a:buClr>
        <a:buFont typeface="Wingdings 2"/>
        <a:buChar char="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83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166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7496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332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9161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4993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6082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665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 Rounded MT Bold" pitchFamily="34" charset="0"/>
              </a:rPr>
              <a:t>Graphology &amp; Mind Set Intensive Program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9443" y="4740235"/>
            <a:ext cx="8658887" cy="960478"/>
          </a:xfrm>
        </p:spPr>
        <p:txBody>
          <a:bodyPr>
            <a:normAutofit fontScale="92500" lnSpcReduction="10000"/>
          </a:bodyPr>
          <a:lstStyle/>
          <a:p>
            <a:r>
              <a:rPr lang="en-US" sz="6300" dirty="0"/>
              <a:t>BY- Veena </a:t>
            </a:r>
            <a:r>
              <a:rPr lang="en-US" sz="6300" dirty="0" err="1"/>
              <a:t>Puppala</a:t>
            </a:r>
            <a:endParaRPr lang="en-US" sz="6300" dirty="0">
              <a:solidFill>
                <a:schemeClr val="bg2">
                  <a:lumMod val="10000"/>
                </a:schemeClr>
              </a:solidFill>
              <a:latin typeface="Rage Italic" pitchFamily="66" charset="0"/>
              <a:cs typeface="BrowalliaUPC" pitchFamily="34" charset="-34"/>
            </a:endParaRPr>
          </a:p>
        </p:txBody>
      </p:sp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1113" y="233362"/>
            <a:ext cx="2340240" cy="1900238"/>
          </a:xfrm>
          <a:prstGeom prst="rect">
            <a:avLst/>
          </a:prstGeom>
        </p:spPr>
      </p:pic>
      <p:sp>
        <p:nvSpPr>
          <p:cNvPr id="6" name="AutoShape 2" descr="blob:https://web.whatsapp.com/4a50a07b-43c7-4a81-a9a2-025b7f5c2d6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" y="7937"/>
            <a:ext cx="2394944" cy="191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240px-Structural-Iceberg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24919" y="766762"/>
            <a:ext cx="8229600" cy="6934200"/>
          </a:xfrm>
          <a:prstGeom prst="rect">
            <a:avLst/>
          </a:prstGeom>
        </p:spPr>
      </p:pic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887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your Behavior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sub conscious pattern</a:t>
            </a:r>
            <a:endParaRPr lang="en-IN" dirty="0"/>
          </a:p>
        </p:txBody>
      </p:sp>
      <p:pic>
        <p:nvPicPr>
          <p:cNvPr id="4" name="Content Placeholder 4" descr="thoughts-feelings-behavi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8919" y="3052762"/>
            <a:ext cx="5534025" cy="4343400"/>
          </a:xfrm>
          <a:prstGeom prst="rect">
            <a:avLst/>
          </a:prstGeom>
        </p:spPr>
      </p:pic>
      <p:pic>
        <p:nvPicPr>
          <p:cNvPr id="5" name="Content Placeholder 5" descr="downlo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119" y="3662362"/>
            <a:ext cx="5638800" cy="3581400"/>
          </a:xfrm>
          <a:prstGeom prst="rect">
            <a:avLst/>
          </a:prstGeom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9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 work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it</a:t>
            </a:r>
            <a:endParaRPr lang="en-IN" dirty="0"/>
          </a:p>
        </p:txBody>
      </p:sp>
      <p:pic>
        <p:nvPicPr>
          <p:cNvPr id="2050" name="Picture 2" descr="Rework Sign Stock Illustrations – 394 Rework Sign Stock Illustrations,  Vectors &amp; Clipart -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9" y="2840830"/>
            <a:ext cx="6858000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Importance of Critical Thinking in Africa - Sola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9" y="3205162"/>
            <a:ext cx="4267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 work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Graphology Help us to Rework </a:t>
            </a:r>
            <a:endParaRPr lang="en-IN" dirty="0"/>
          </a:p>
        </p:txBody>
      </p:sp>
      <p:pic>
        <p:nvPicPr>
          <p:cNvPr id="2050" name="Picture 2" descr="Rework Sign Stock Illustrations – 394 Rework Sign Stock Illustrations,  Vectors &amp; Clipart -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9" y="2840830"/>
            <a:ext cx="6858000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66" y="3190551"/>
            <a:ext cx="4495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67" y="4805363"/>
            <a:ext cx="4114799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9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Graphology Increase Resume weight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smtClean="0"/>
              <a:t>Graphology</a:t>
            </a:r>
            <a:endParaRPr lang="en-IN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8194" name="Picture 2" descr="Write a Job-winning Resume with these 5 Resume Writing Tips -  Monsterindia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9" y="3433762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otW - Odd Socks and Lollip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62" y="3545680"/>
            <a:ext cx="6584475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8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Graphology Increase Confidence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smtClean="0"/>
              <a:t>Graphology</a:t>
            </a:r>
            <a:endParaRPr lang="en-IN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7170" name="Picture 2" descr="Optimism among SA&amp;#39;s CEOs impro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9" y="3281362"/>
            <a:ext cx="5467666" cy="40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8 Steps to Build Winning Self-Confidence in Business | SmallBizCl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15" y="3281362"/>
            <a:ext cx="7125252" cy="40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9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Create impression in Interview process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smtClean="0"/>
              <a:t>Graphology</a:t>
            </a:r>
            <a:endParaRPr lang="en-IN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6145" name="Picture 1" descr="H:\designing info\all google downloads\intervie skills\Job+interview+single+man+facing+man+with+grey+ha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9" y="3081337"/>
            <a:ext cx="6350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:\designing info\all google downloads\intervie skills\Interview_handshake-381x2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396" y="3281362"/>
            <a:ext cx="5949316" cy="40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9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Increase Your Productivity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smtClean="0"/>
              <a:t>Graphology</a:t>
            </a:r>
            <a:endParaRPr lang="en-IN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sp>
        <p:nvSpPr>
          <p:cNvPr id="4" name="AutoShape 2" descr="Tips to Increase Employee Productivity - HR Daily Advi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4" name="Picture 4" descr="12 Productivity Secrets of Highly Successful Entrepreneurs | AllBusiness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9" y="3205162"/>
            <a:ext cx="600649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83" y="3205162"/>
            <a:ext cx="58206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Be Very Unique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smtClean="0"/>
              <a:t>Graphology</a:t>
            </a:r>
            <a:endParaRPr lang="en-IN" dirty="0"/>
          </a:p>
        </p:txBody>
      </p:sp>
      <p:pic>
        <p:nvPicPr>
          <p:cNvPr id="6" name="Picture 5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4098" name="Picture 2" descr="3CX Resellers: What makes your business unique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9" y="3433762"/>
            <a:ext cx="5486400" cy="359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 Am Unique 2 Template | PosterMyW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19" y="2194946"/>
            <a:ext cx="3670677" cy="55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                             What is the Use of Graphology</a:t>
            </a:r>
            <a:endParaRPr lang="en-US" sz="29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02072" y="1700214"/>
            <a:ext cx="12637295" cy="600075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Understanding your Skills.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Graphology in Parenting</a:t>
            </a:r>
            <a:r>
              <a:rPr lang="en-US" dirty="0"/>
              <a:t>.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Knowing your family , friends and relatives.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Selecting Life partner.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Selecting Business partner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Child development and Hidden skills in Children .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Recruitment in Jobs.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20283" y="8411"/>
            <a:ext cx="1521155" cy="1235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" y="0"/>
            <a:ext cx="1591786" cy="12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Know Graphology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1320" y="360462"/>
            <a:ext cx="12948046" cy="1500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Rounded MT Bold" pitchFamily="34" charset="0"/>
              </a:rPr>
              <a:t>Graphology &amp; Mind Set Intensive Program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3262198"/>
            <a:ext cx="4393876" cy="3923621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19" y="3395435"/>
            <a:ext cx="7383777" cy="38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9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072" y="1944243"/>
            <a:ext cx="12637295" cy="5956745"/>
          </a:xfrm>
        </p:spPr>
        <p:txBody>
          <a:bodyPr/>
          <a:lstStyle/>
          <a:p>
            <a:r>
              <a:rPr lang="en-IN" dirty="0" smtClean="0"/>
              <a:t>Handwriting Analysis report for individuals</a:t>
            </a:r>
          </a:p>
          <a:p>
            <a:r>
              <a:rPr lang="en-IN" dirty="0" smtClean="0"/>
              <a:t>Compatibility report for marriage proposals</a:t>
            </a:r>
          </a:p>
          <a:p>
            <a:r>
              <a:rPr lang="en-IN" dirty="0" smtClean="0"/>
              <a:t>Using in recruitment process</a:t>
            </a:r>
          </a:p>
          <a:p>
            <a:r>
              <a:rPr lang="en-IN" dirty="0" smtClean="0"/>
              <a:t>Forensic report</a:t>
            </a:r>
          </a:p>
          <a:p>
            <a:r>
              <a:rPr lang="en-IN" dirty="0" smtClean="0"/>
              <a:t>Guest lectures in schools and colleges.</a:t>
            </a:r>
          </a:p>
          <a:p>
            <a:r>
              <a:rPr lang="en-IN" dirty="0" err="1" smtClean="0"/>
              <a:t>Grapho</a:t>
            </a:r>
            <a:r>
              <a:rPr lang="en-IN" dirty="0" smtClean="0"/>
              <a:t> Therapy for child and individuals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700" dirty="0"/>
              <a:t>               How to generate Money from Graphology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20283" y="8411"/>
            <a:ext cx="1521155" cy="1235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" y="0"/>
            <a:ext cx="1591786" cy="12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7" y="300038"/>
            <a:ext cx="481678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685" y="300038"/>
            <a:ext cx="472017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6" y="4200525"/>
            <a:ext cx="526090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685" y="4348162"/>
            <a:ext cx="4511345" cy="3881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48" y="3600450"/>
            <a:ext cx="5768807" cy="36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56" y="700089"/>
            <a:ext cx="2752881" cy="314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884" y="3600450"/>
            <a:ext cx="4581891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70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1" y="1200151"/>
            <a:ext cx="5800675" cy="508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82" y="1200150"/>
            <a:ext cx="5477453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2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8" y="200025"/>
            <a:ext cx="4457715" cy="3825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77" y="200026"/>
            <a:ext cx="4604301" cy="3743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63" y="102286"/>
            <a:ext cx="4462676" cy="7846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5" y="4300538"/>
            <a:ext cx="8782022" cy="33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1" y="3600450"/>
            <a:ext cx="6686158" cy="3400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1" y="200912"/>
            <a:ext cx="6855970" cy="297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11" y="400050"/>
            <a:ext cx="4020684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86" y="1900239"/>
            <a:ext cx="11919204" cy="59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Admin\Downloads\MulteArts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719" y="1"/>
            <a:ext cx="1305719" cy="14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6" y="1781160"/>
            <a:ext cx="12392329" cy="608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6050" cy="1425056"/>
          </a:xfrm>
          <a:prstGeom prst="rect">
            <a:avLst/>
          </a:prstGeom>
        </p:spPr>
      </p:pic>
      <p:pic>
        <p:nvPicPr>
          <p:cNvPr id="4" name="Picture 2" descr="C:\Users\Admin\Downloads\MulteArts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62" y="0"/>
            <a:ext cx="1118705" cy="12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87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6" y="1511078"/>
            <a:ext cx="12698636" cy="619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86050" cy="1425056"/>
          </a:xfrm>
          <a:prstGeom prst="rect">
            <a:avLst/>
          </a:prstGeom>
        </p:spPr>
      </p:pic>
      <p:pic>
        <p:nvPicPr>
          <p:cNvPr id="4" name="Picture 2" descr="C:\Users\Admin\Downloads\MulteArts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62" y="0"/>
            <a:ext cx="1118705" cy="12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mag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73828" y="2900363"/>
            <a:ext cx="4578094" cy="36004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Graphology is Magic</a:t>
            </a:r>
            <a:r>
              <a:rPr lang="en-US" dirty="0" smtClean="0"/>
              <a:t>…….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 descr="mind-manangeme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048" y="2500313"/>
            <a:ext cx="6313733" cy="4047356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Want to Improve Confidence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1320" y="360462"/>
            <a:ext cx="12948046" cy="1500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Rounded MT Bold" pitchFamily="34" charset="0"/>
              </a:rPr>
              <a:t>Graphology &amp; Mind Set Intensive Program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9" y="3128962"/>
            <a:ext cx="4272149" cy="3814922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10242" name="Picture 2" descr="15 Personal Traits of Remarkably Confident People – StartupIstanb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140" y="2976562"/>
            <a:ext cx="6639426" cy="441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6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11" y="1200150"/>
            <a:ext cx="10488741" cy="62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63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6096" y="1944244"/>
            <a:ext cx="12403270" cy="5756720"/>
          </a:xfrm>
        </p:spPr>
        <p:txBody>
          <a:bodyPr/>
          <a:lstStyle/>
          <a:p>
            <a:r>
              <a:rPr lang="en-IN" dirty="0" smtClean="0"/>
              <a:t>Graphology course for beginners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/>
              <a:t> Get a certification from </a:t>
            </a:r>
            <a:r>
              <a:rPr lang="en-IN" dirty="0" err="1" smtClean="0"/>
              <a:t>Multe</a:t>
            </a:r>
            <a:r>
              <a:rPr lang="en-IN" dirty="0" smtClean="0"/>
              <a:t> Arts PVT LTD. 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/>
              <a:t>Which will be a added factor in your resume and give wait to your resume.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/>
              <a:t> You can project yourself as a unique person</a:t>
            </a:r>
          </a:p>
          <a:p>
            <a:pPr>
              <a:buFont typeface="Courier New" pitchFamily="49" charset="0"/>
              <a:buChar char="o"/>
            </a:pPr>
            <a:r>
              <a:rPr lang="en-IN" dirty="0" smtClean="0"/>
              <a:t>  Only 2300 rupees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Get Now @999</a:t>
            </a:r>
            <a:endParaRPr lang="en-IN" dirty="0" smtClean="0"/>
          </a:p>
          <a:p>
            <a:pPr marL="132376" indent="0">
              <a:buNone/>
            </a:pPr>
            <a:endParaRPr lang="en-IN" dirty="0" smtClean="0"/>
          </a:p>
          <a:p>
            <a:pPr>
              <a:buFont typeface="Courier New" pitchFamily="49" charset="0"/>
              <a:buChar char="o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                            Fee </a:t>
            </a:r>
            <a:r>
              <a:rPr lang="en-IN" dirty="0"/>
              <a:t>S</a:t>
            </a:r>
            <a:r>
              <a:rPr lang="en-IN" dirty="0" smtClean="0"/>
              <a:t>tructure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20283" y="8411"/>
            <a:ext cx="1521155" cy="1235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" y="0"/>
            <a:ext cx="1591786" cy="12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days Course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6" y="2560168"/>
            <a:ext cx="6454089" cy="3856731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74" y="1336531"/>
            <a:ext cx="5447412" cy="63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Bonus </a:t>
            </a:r>
            <a:r>
              <a:rPr lang="en-US" dirty="0" smtClean="0"/>
              <a:t>Gift </a:t>
            </a:r>
            <a:r>
              <a:rPr lang="en-US" dirty="0" smtClean="0"/>
              <a:t>for Quick Decision Makers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19" y="1300162"/>
            <a:ext cx="6494839" cy="71117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072" y="1944244"/>
            <a:ext cx="5709047" cy="5147118"/>
          </a:xfrm>
        </p:spPr>
        <p:txBody>
          <a:bodyPr/>
          <a:lstStyle/>
          <a:p>
            <a:r>
              <a:rPr lang="en-US" dirty="0" smtClean="0"/>
              <a:t>Worth 25000 Course </a:t>
            </a:r>
          </a:p>
          <a:p>
            <a:pPr marL="157998" indent="0">
              <a:buNone/>
            </a:pPr>
            <a:r>
              <a:rPr lang="en-US" dirty="0" smtClean="0"/>
              <a:t>You will receive Live session For Free..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6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Bonus </a:t>
            </a:r>
            <a:r>
              <a:rPr lang="en-US" dirty="0" smtClean="0"/>
              <a:t>Gift </a:t>
            </a:r>
            <a:r>
              <a:rPr lang="en-US" dirty="0" smtClean="0"/>
              <a:t>for Quick Decision Makers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2072" y="1944244"/>
            <a:ext cx="5709047" cy="5147118"/>
          </a:xfrm>
        </p:spPr>
        <p:txBody>
          <a:bodyPr/>
          <a:lstStyle/>
          <a:p>
            <a:r>
              <a:rPr lang="en-US" dirty="0" smtClean="0"/>
              <a:t>Worth 1000 Course </a:t>
            </a:r>
          </a:p>
          <a:p>
            <a:pPr marL="157998" indent="0">
              <a:buNone/>
            </a:pPr>
            <a:r>
              <a:rPr lang="en-US" dirty="0" smtClean="0"/>
              <a:t>You will receive Live session Archives For Free..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19" y="1604962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19" y="385762"/>
            <a:ext cx="12637294" cy="1500188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/>
              <a:t>W</a:t>
            </a:r>
            <a:r>
              <a:rPr lang="en-US" dirty="0" smtClean="0"/>
              <a:t>ill Have </a:t>
            </a:r>
            <a:endParaRPr lang="en-IN" dirty="0"/>
          </a:p>
        </p:txBody>
      </p:sp>
      <p:pic>
        <p:nvPicPr>
          <p:cNvPr id="9" name="Picture 2" descr="C:\Users\Admin\Downloads\MulteArts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262" y="0"/>
            <a:ext cx="1118705" cy="12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294995" y="6376012"/>
            <a:ext cx="4492979" cy="926684"/>
          </a:xfrm>
          <a:prstGeom prst="rect">
            <a:avLst/>
          </a:prstGeom>
        </p:spPr>
        <p:txBody>
          <a:bodyPr wrap="square" lIns="110002" tIns="55001" rIns="110002" bIns="55001">
            <a:spAutoFit/>
          </a:bodyPr>
          <a:lstStyle/>
          <a:p>
            <a:r>
              <a:rPr lang="en-US" sz="5300" dirty="0" smtClean="0">
                <a:solidFill>
                  <a:srgbClr val="92D050"/>
                </a:solidFill>
              </a:rPr>
              <a:t>Value : </a:t>
            </a:r>
            <a:r>
              <a:rPr lang="en-US" sz="5300" dirty="0">
                <a:solidFill>
                  <a:srgbClr val="FF0000"/>
                </a:solidFill>
              </a:rPr>
              <a:t>28300</a:t>
            </a:r>
            <a:endParaRPr lang="en-IN" sz="5300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2" y="1944244"/>
            <a:ext cx="984647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5" y="2902696"/>
            <a:ext cx="3505200" cy="3505200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68" y="2178507"/>
            <a:ext cx="4519086" cy="45966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19" y="1996245"/>
            <a:ext cx="4404945" cy="48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8099" y="4199963"/>
            <a:ext cx="9490620" cy="3758229"/>
          </a:xfrm>
          <a:prstGeom prst="rect">
            <a:avLst/>
          </a:prstGeom>
        </p:spPr>
        <p:txBody>
          <a:bodyPr wrap="square" lIns="110002" tIns="55001" rIns="110002" bIns="55001">
            <a:spAutoFit/>
          </a:bodyPr>
          <a:lstStyle/>
          <a:p>
            <a:endParaRPr lang="en-US" sz="7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7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7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79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Value</a:t>
            </a:r>
            <a:r>
              <a:rPr lang="en-US" sz="6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6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699               </a:t>
            </a:r>
            <a:endParaRPr lang="en-IN" sz="6000" dirty="0">
              <a:solidFill>
                <a:srgbClr val="FF0000"/>
              </a:solidFill>
            </a:endParaRPr>
          </a:p>
        </p:txBody>
      </p:sp>
      <p:sp>
        <p:nvSpPr>
          <p:cNvPr id="4" name="AutoShape 2" descr="blob:https://web.whatsapp.com/b8d356cb-3e4e-466f-be4e-8bcf23825ec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0" y="919163"/>
            <a:ext cx="5867400" cy="586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69" y="1163664"/>
            <a:ext cx="5622899" cy="56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42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8099" y="4199963"/>
            <a:ext cx="9490620" cy="3758229"/>
          </a:xfrm>
          <a:prstGeom prst="rect">
            <a:avLst/>
          </a:prstGeom>
        </p:spPr>
        <p:txBody>
          <a:bodyPr wrap="square" lIns="110002" tIns="55001" rIns="110002" bIns="55001">
            <a:spAutoFit/>
          </a:bodyPr>
          <a:lstStyle/>
          <a:p>
            <a:endParaRPr lang="en-US" sz="7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7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7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79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   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Value</a:t>
            </a:r>
            <a:r>
              <a:rPr lang="en-US" sz="6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6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699               </a:t>
            </a:r>
            <a:endParaRPr lang="en-IN" sz="6000" dirty="0">
              <a:solidFill>
                <a:srgbClr val="FF000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9" y="690562"/>
            <a:ext cx="5447412" cy="6376743"/>
          </a:xfrm>
          <a:prstGeom prst="rect">
            <a:avLst/>
          </a:prstGeom>
        </p:spPr>
      </p:pic>
      <p:sp>
        <p:nvSpPr>
          <p:cNvPr id="4" name="AutoShape 2" descr="blob:https://web.whatsapp.com/b8d356cb-3e4e-466f-be4e-8bcf23825ec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19" y="1169070"/>
            <a:ext cx="71342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42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5631" y="300038"/>
            <a:ext cx="13722769" cy="202233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036" y="2473035"/>
            <a:ext cx="12411678" cy="182750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35909" y="4500563"/>
            <a:ext cx="12741022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9" y="200026"/>
            <a:ext cx="13576181" cy="24003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037" y="2600327"/>
            <a:ext cx="12936114" cy="140017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293605" y="4000501"/>
            <a:ext cx="10454507" cy="19002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293604" y="5864371"/>
            <a:ext cx="1118799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6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want to Control Your mind??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1320" y="360462"/>
            <a:ext cx="12948046" cy="15001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 Rounded MT Bold" pitchFamily="34" charset="0"/>
              </a:rPr>
              <a:t>Graphology &amp; Mind Set Intensive Program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48" y="3245179"/>
            <a:ext cx="4101484" cy="3662522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6" name="Picture 5" descr="mind-manangemen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45786" y="3052762"/>
            <a:ext cx="6313733" cy="40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3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7276"/>
            <a:ext cx="13576181" cy="210026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6169" y="2127540"/>
            <a:ext cx="13540012" cy="196607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31524" y="4129986"/>
            <a:ext cx="13576181" cy="181522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186292" y="6100763"/>
            <a:ext cx="1356470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6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Dot on I</a:t>
            </a:r>
          </a:p>
          <a:p>
            <a:r>
              <a:rPr lang="en-US" dirty="0" smtClean="0"/>
              <a:t>High T Bars</a:t>
            </a:r>
          </a:p>
          <a:p>
            <a:r>
              <a:rPr lang="en-US" dirty="0" smtClean="0"/>
              <a:t>Signature Straight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Test Using Graphology</a:t>
            </a:r>
            <a:endParaRPr lang="en-IN" dirty="0"/>
          </a:p>
        </p:txBody>
      </p:sp>
      <p:pic>
        <p:nvPicPr>
          <p:cNvPr id="1026" name="Picture 2" descr="lowercase i Cheaper Than Retail Price&gt; Buy Clothing, Accessories and  lifestyle products for women &amp; men -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14" y="4100512"/>
            <a:ext cx="3071565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 Letter Alphabet - Free image on Pixab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68" y="4100512"/>
            <a:ext cx="3627371" cy="31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aight Signature Font | Letterlycious | FontSpa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91" y="4854978"/>
            <a:ext cx="5060768" cy="124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-you-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5180" y="2606156"/>
            <a:ext cx="10765102" cy="5181170"/>
          </a:xfrm>
          <a:prstGeom prst="rect">
            <a:avLst/>
          </a:prstGeom>
        </p:spPr>
      </p:pic>
      <p:pic>
        <p:nvPicPr>
          <p:cNvPr id="4" name="Picture 3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16519" y="19629"/>
            <a:ext cx="2340240" cy="1900238"/>
          </a:xfrm>
          <a:prstGeom prst="rect">
            <a:avLst/>
          </a:prstGeom>
        </p:spPr>
      </p:pic>
      <p:sp>
        <p:nvSpPr>
          <p:cNvPr id="2" name="AutoShape 2" descr="blob:https://web.whatsapp.com/4a50a07b-43c7-4a81-a9a2-025b7f5c2d6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" y="7937"/>
            <a:ext cx="2394944" cy="191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</a:t>
            </a:r>
            <a:r>
              <a:rPr lang="en-US" dirty="0" err="1" smtClean="0"/>
              <a:t>Veena</a:t>
            </a:r>
            <a:r>
              <a:rPr lang="en-US" dirty="0" smtClean="0"/>
              <a:t> </a:t>
            </a:r>
            <a:r>
              <a:rPr lang="en-US" dirty="0" err="1" smtClean="0"/>
              <a:t>Puppala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Graphologist &amp; Mind Coach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CEO Of </a:t>
            </a:r>
            <a:r>
              <a:rPr lang="en-US" dirty="0" err="1" smtClean="0"/>
              <a:t>Multe</a:t>
            </a:r>
            <a:r>
              <a:rPr lang="en-US" dirty="0" smtClean="0"/>
              <a:t> Arts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Mother</a:t>
            </a:r>
          </a:p>
          <a:p>
            <a:pPr marL="157997" indent="0">
              <a:buNone/>
            </a:pPr>
            <a:r>
              <a:rPr lang="en-US" dirty="0" smtClean="0"/>
              <a:t>I Quit My Job To Train  </a:t>
            </a:r>
          </a:p>
          <a:p>
            <a:pPr marL="157997" indent="0">
              <a:buNone/>
            </a:pPr>
            <a:r>
              <a:rPr lang="en-US" dirty="0" smtClean="0"/>
              <a:t>Young Minds of the Country </a:t>
            </a:r>
          </a:p>
          <a:p>
            <a:pPr marL="157997" indent="0">
              <a:buNone/>
            </a:pPr>
            <a:r>
              <a:rPr lang="en-US" dirty="0" smtClean="0"/>
              <a:t>To get Skill Development </a:t>
            </a:r>
          </a:p>
          <a:p>
            <a:pPr marL="157997" indent="0">
              <a:buNone/>
            </a:pPr>
            <a:r>
              <a:rPr lang="en-US" dirty="0" smtClean="0"/>
              <a:t>Using Graphology </a:t>
            </a:r>
          </a:p>
          <a:p>
            <a:pPr marL="157997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19" y="1452562"/>
            <a:ext cx="5188456" cy="6096000"/>
          </a:xfrm>
          <a:prstGeom prst="rect">
            <a:avLst/>
          </a:prstGeom>
        </p:spPr>
      </p:pic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2" y="2211945"/>
            <a:ext cx="12637294" cy="540442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MulteArts</a:t>
            </a:r>
            <a:endParaRPr lang="en-IN" dirty="0"/>
          </a:p>
        </p:txBody>
      </p:sp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Mind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1320" y="360462"/>
            <a:ext cx="12948046" cy="15001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 Rounded MT Bold" pitchFamily="34" charset="0"/>
              </a:rPr>
              <a:t>Before Going to Know More About Graphology </a:t>
            </a:r>
            <a:endParaRPr lang="en-IN" dirty="0"/>
          </a:p>
        </p:txBody>
      </p:sp>
      <p:pic>
        <p:nvPicPr>
          <p:cNvPr id="5" name="Picture 4" descr="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  <p:pic>
        <p:nvPicPr>
          <p:cNvPr id="6" name="Picture 2" descr="Is it more important to understand the mind or the brain? – Young  Scientists Jour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719" y="3873533"/>
            <a:ext cx="400233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eyond Critical Think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19" y="3357562"/>
            <a:ext cx="4724400" cy="357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0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sub conscious pattern</a:t>
            </a:r>
            <a:endParaRPr lang="en-IN" dirty="0"/>
          </a:p>
        </p:txBody>
      </p:sp>
      <p:pic>
        <p:nvPicPr>
          <p:cNvPr id="8194" name="Picture 2" descr="Is it more important to understand the mind or the brain? – Young  Scientists Journ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19" y="1437655"/>
            <a:ext cx="3244748" cy="203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 descr="be2230767be83b1ba33659b8c7ee2dc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4319" y="2595562"/>
            <a:ext cx="5791200" cy="4572000"/>
          </a:xfrm>
          <a:prstGeom prst="rect">
            <a:avLst/>
          </a:prstGeom>
        </p:spPr>
      </p:pic>
      <p:pic>
        <p:nvPicPr>
          <p:cNvPr id="7" name="Picture 6" descr="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8879" y="7700962"/>
            <a:ext cx="1089248" cy="884452"/>
          </a:xfrm>
          <a:prstGeom prst="rect">
            <a:avLst/>
          </a:prstGeom>
        </p:spPr>
      </p:pic>
      <p:pic>
        <p:nvPicPr>
          <p:cNvPr id="8" name="Content Placeholder 4" descr="mind-struc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8229" y="4348162"/>
            <a:ext cx="52006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0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 descr="The-3-Min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8119" y="1376362"/>
            <a:ext cx="10896600" cy="6044406"/>
          </a:xfrm>
          <a:prstGeom prst="rect">
            <a:avLst/>
          </a:prstGeom>
        </p:spPr>
      </p:pic>
      <p:pic>
        <p:nvPicPr>
          <p:cNvPr id="3" name="Picture 2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9519" y="7700962"/>
            <a:ext cx="1089248" cy="88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24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1052</TotalTime>
  <Words>346</Words>
  <Application>Microsoft Office PowerPoint</Application>
  <PresentationFormat>Custom</PresentationFormat>
  <Paragraphs>80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Concourse</vt:lpstr>
      <vt:lpstr>Graphology &amp; Mind Set Intensive Program</vt:lpstr>
      <vt:lpstr>Graphology &amp; Mind Set Intensive Program</vt:lpstr>
      <vt:lpstr>Graphology &amp; Mind Set Intensive Program</vt:lpstr>
      <vt:lpstr>Graphology &amp; Mind Set Intensive Program</vt:lpstr>
      <vt:lpstr>About Me </vt:lpstr>
      <vt:lpstr>What is MulteArts</vt:lpstr>
      <vt:lpstr>Before Going to Know More About Graphology </vt:lpstr>
      <vt:lpstr>Understanding sub conscious pattern</vt:lpstr>
      <vt:lpstr>PowerPoint Presentation</vt:lpstr>
      <vt:lpstr>PowerPoint Presentation</vt:lpstr>
      <vt:lpstr>Understanding sub conscious pattern</vt:lpstr>
      <vt:lpstr>Fix it</vt:lpstr>
      <vt:lpstr>Graphology Help us to Rework </vt:lpstr>
      <vt:lpstr>Benefits of Graphology</vt:lpstr>
      <vt:lpstr>Benefits of Graphology</vt:lpstr>
      <vt:lpstr>Benefits of Graphology</vt:lpstr>
      <vt:lpstr>Benefits of Graphology</vt:lpstr>
      <vt:lpstr>Benefits of Graphology</vt:lpstr>
      <vt:lpstr>                             What is the Use of Graphology</vt:lpstr>
      <vt:lpstr>               How to generate Money from Graphology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</vt:lpstr>
      <vt:lpstr>PowerPoint Presentation</vt:lpstr>
      <vt:lpstr>PowerPoint Presentation</vt:lpstr>
      <vt:lpstr>Graphology is Magic……. </vt:lpstr>
      <vt:lpstr>PowerPoint Presentation</vt:lpstr>
      <vt:lpstr>                            Fee Structure </vt:lpstr>
      <vt:lpstr>3 days Course</vt:lpstr>
      <vt:lpstr>Bonus Gift for Quick Decision Makers</vt:lpstr>
      <vt:lpstr>Bonus Gift for Quick Decision Makers</vt:lpstr>
      <vt:lpstr>You Will Have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Self Test Using Graphology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166</cp:revision>
  <dcterms:created xsi:type="dcterms:W3CDTF">2019-02-15T06:20:06Z</dcterms:created>
  <dcterms:modified xsi:type="dcterms:W3CDTF">2021-06-25T07:24:46Z</dcterms:modified>
</cp:coreProperties>
</file>